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05809-50DB-4A16-B6D9-E7937C929D4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F910-FC5B-4B63-92FC-FE4D013E9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4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1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3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3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6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6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7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0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7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B5A4-5919-4DCA-A868-D58B366633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9C95-15B8-42A6-9E76-0AC4F47738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4481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34389"/>
            <a:ext cx="9144000" cy="2989222"/>
          </a:xfrm>
          <a:solidFill>
            <a:srgbClr val="FFFFFF">
              <a:alpha val="75000"/>
            </a:srgbClr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Geography Quiz</a:t>
            </a:r>
            <a:br>
              <a:rPr lang="en-GB" sz="5400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430" y="2222317"/>
            <a:ext cx="5215139" cy="10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eabag">
            <a:extLst>
              <a:ext uri="{FF2B5EF4-FFF2-40B4-BE49-F238E27FC236}">
                <a16:creationId xmlns:a16="http://schemas.microsoft.com/office/drawing/2014/main" xmlns="" id="{94C46D47-C6F5-48AB-B383-C3EF1423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5593"/>
            <a:ext cx="12363450" cy="69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1573252"/>
            <a:ext cx="8591550" cy="4522747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3" y="1679623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03" y="2632270"/>
            <a:ext cx="8312151" cy="494908"/>
          </a:xfrm>
        </p:spPr>
        <p:txBody>
          <a:bodyPr>
            <a:noAutofit/>
          </a:bodyPr>
          <a:lstStyle/>
          <a:p>
            <a:r>
              <a:rPr lang="en-GB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supermarket has announced a ban on single-use plastic from all own-brand tea bags in UK stores by the end of 2021?</a:t>
            </a: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Aldi</a:t>
            </a: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</a:t>
            </a:r>
          </a:p>
          <a:p>
            <a:pPr marL="514350" indent="-514350">
              <a:buAutoNum type="alphaLcParenR"/>
            </a:pP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Morrisons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Waitrose</a:t>
            </a:r>
          </a:p>
        </p:txBody>
      </p:sp>
    </p:spTree>
    <p:extLst>
      <p:ext uri="{BB962C8B-B14F-4D97-AF65-F5344CB8AC3E}">
        <p14:creationId xmlns:p14="http://schemas.microsoft.com/office/powerpoint/2010/main" val="1069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ow to eliminate the Great Pacific Garbage Patch">
            <a:extLst>
              <a:ext uri="{FF2B5EF4-FFF2-40B4-BE49-F238E27FC236}">
                <a16:creationId xmlns:a16="http://schemas.microsoft.com/office/drawing/2014/main" xmlns="" id="{BFE779C8-8B7F-413E-A344-05D29C4FB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" b="6587"/>
          <a:stretch/>
        </p:blipFill>
        <p:spPr bwMode="auto">
          <a:xfrm>
            <a:off x="-29277" y="0"/>
            <a:ext cx="12221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-29277" y="3714750"/>
            <a:ext cx="9220200" cy="3143250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2" y="3531747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9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02" y="4432041"/>
            <a:ext cx="8316141" cy="198780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large is the Great Pacific Garbage Patch in 2021 approximately?</a:t>
            </a: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square kilometres</a:t>
            </a: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million square kilometres</a:t>
            </a: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160000 square kilometres</a:t>
            </a:r>
          </a:p>
        </p:txBody>
      </p:sp>
    </p:spTree>
    <p:extLst>
      <p:ext uri="{BB962C8B-B14F-4D97-AF65-F5344CB8AC3E}">
        <p14:creationId xmlns:p14="http://schemas.microsoft.com/office/powerpoint/2010/main" val="94276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74F52EC4-A1B2-4E68-9DA4-F4F854AAE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4012245"/>
            <a:ext cx="8115300" cy="2366924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3" y="4012245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10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02" y="5173178"/>
            <a:ext cx="8312151" cy="49490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event is being hosted by eleven cities including Bucharest, Amsterdam and London?</a:t>
            </a:r>
          </a:p>
        </p:txBody>
      </p:sp>
    </p:spTree>
    <p:extLst>
      <p:ext uri="{BB962C8B-B14F-4D97-AF65-F5344CB8AC3E}">
        <p14:creationId xmlns:p14="http://schemas.microsoft.com/office/powerpoint/2010/main" val="86441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pile of popular newspapers stacked high as an example of the major papers businesses can get coverage in">
            <a:extLst>
              <a:ext uri="{FF2B5EF4-FFF2-40B4-BE49-F238E27FC236}">
                <a16:creationId xmlns:a16="http://schemas.microsoft.com/office/drawing/2014/main" xmlns="" id="{3CD86E9E-02D4-4E1E-8FD7-A73B5DA8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0234" y="455288"/>
            <a:ext cx="11334136" cy="615506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1145"/>
            <a:ext cx="10515600" cy="518553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Flying produces greenhouse gases, and the conference was focusing on climate change so it seemed ironic.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A) Japan B) nuclear power plant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The moon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Floods, flash flooding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Climate change conference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Coastal erosion, the risk of homes falling into the sea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Volcano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A) Aldi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B) 1.6 million square kilometres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Euro 2020 football competition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6408"/>
            <a:ext cx="10515600" cy="689954"/>
          </a:xfrm>
        </p:spPr>
        <p:txBody>
          <a:bodyPr>
            <a:normAutofit/>
          </a:bodyPr>
          <a:lstStyle/>
          <a:p>
            <a:r>
              <a:rPr lang="en-US" sz="3600" b="1" dirty="0">
                <a:ln w="11430"/>
                <a:solidFill>
                  <a:srgbClr val="3434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Answers: Round 5</a:t>
            </a:r>
            <a:endParaRPr lang="en-GB" sz="36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7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le of popular newspapers stacked high as an example of the major papers businesses can get coverage in">
            <a:extLst>
              <a:ext uri="{FF2B5EF4-FFF2-40B4-BE49-F238E27FC236}">
                <a16:creationId xmlns:a16="http://schemas.microsoft.com/office/drawing/2014/main" xmlns="" id="{2E7234AE-A4BE-42E1-AC83-68977C35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DBA790C-CFDA-46EB-AB01-F5901AD70A2B}"/>
              </a:ext>
            </a:extLst>
          </p:cNvPr>
          <p:cNvSpPr txBox="1">
            <a:spLocks/>
          </p:cNvSpPr>
          <p:nvPr/>
        </p:nvSpPr>
        <p:spPr>
          <a:xfrm>
            <a:off x="0" y="1573253"/>
            <a:ext cx="9144000" cy="2989222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DB7DC95-CAB1-4D72-96B5-1C43CEFBDBD9}"/>
              </a:ext>
            </a:extLst>
          </p:cNvPr>
          <p:cNvSpPr txBox="1">
            <a:spLocks/>
          </p:cNvSpPr>
          <p:nvPr/>
        </p:nvSpPr>
        <p:spPr>
          <a:xfrm>
            <a:off x="844550" y="2710101"/>
            <a:ext cx="5907942" cy="162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IN THE NEWS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endParaRPr lang="en-GB" sz="4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9EE1CD1-E7AD-4A1A-B7FF-96BDC235DD02}"/>
              </a:ext>
            </a:extLst>
          </p:cNvPr>
          <p:cNvSpPr txBox="1">
            <a:spLocks/>
          </p:cNvSpPr>
          <p:nvPr/>
        </p:nvSpPr>
        <p:spPr>
          <a:xfrm>
            <a:off x="831850" y="3842112"/>
            <a:ext cx="10515600" cy="49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5</a:t>
            </a:r>
          </a:p>
        </p:txBody>
      </p:sp>
    </p:spTree>
    <p:extLst>
      <p:ext uri="{BB962C8B-B14F-4D97-AF65-F5344CB8AC3E}">
        <p14:creationId xmlns:p14="http://schemas.microsoft.com/office/powerpoint/2010/main" val="285595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71850" cy="6858000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3" y="1471793"/>
            <a:ext cx="8105125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453" y="2396080"/>
            <a:ext cx="2600847" cy="206583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Boris Johnson under fire for flying from London to Cornwall in June?</a:t>
            </a:r>
          </a:p>
        </p:txBody>
      </p:sp>
      <p:pic>
        <p:nvPicPr>
          <p:cNvPr id="18434" name="Picture 2" descr="&lt;p&gt;Boris Johnson stepping off a plane on Wednesday night in Cornwall&lt;/p&gt;">
            <a:extLst>
              <a:ext uri="{FF2B5EF4-FFF2-40B4-BE49-F238E27FC236}">
                <a16:creationId xmlns:a16="http://schemas.microsoft.com/office/drawing/2014/main" xmlns="" id="{174DD0F9-53AC-4C2E-9124-B828D0F33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/>
          <a:stretch/>
        </p:blipFill>
        <p:spPr bwMode="auto">
          <a:xfrm>
            <a:off x="3371850" y="0"/>
            <a:ext cx="882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7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arthquake, Collapse, House, Rubble, Disaster">
            <a:extLst>
              <a:ext uri="{FF2B5EF4-FFF2-40B4-BE49-F238E27FC236}">
                <a16:creationId xmlns:a16="http://schemas.microsoft.com/office/drawing/2014/main" xmlns="" id="{B1403C83-DB49-4022-86D3-2D19EB059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1573252"/>
            <a:ext cx="6648450" cy="4903747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2" y="1796647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02" y="2944328"/>
            <a:ext cx="5954555" cy="49490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February 2021, a major earthquake struck Fukushima – almost ten years exactly since the deadly 2011 event. </a:t>
            </a: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Fukushima?</a:t>
            </a:r>
          </a:p>
          <a:p>
            <a:pPr marL="514350" indent="-514350">
              <a:buAutoNum type="alphaLcParenR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facility at Fukushima was a real worry in case it was damaged?</a:t>
            </a:r>
          </a:p>
        </p:txBody>
      </p:sp>
    </p:spTree>
    <p:extLst>
      <p:ext uri="{BB962C8B-B14F-4D97-AF65-F5344CB8AC3E}">
        <p14:creationId xmlns:p14="http://schemas.microsoft.com/office/powerpoint/2010/main" val="82955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706CBB77-8677-4F23-BC21-95E3B600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64"/>
            <a:ext cx="12291090" cy="691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2582903"/>
            <a:ext cx="9144000" cy="2205371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3" y="2793045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03" y="3680020"/>
            <a:ext cx="8639697" cy="49490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Billionaire Jeff Bezos (owner of Amazon) is planning on flying to which unusual location in July?</a:t>
            </a:r>
          </a:p>
        </p:txBody>
      </p:sp>
    </p:spTree>
    <p:extLst>
      <p:ext uri="{BB962C8B-B14F-4D97-AF65-F5344CB8AC3E}">
        <p14:creationId xmlns:p14="http://schemas.microsoft.com/office/powerpoint/2010/main" val="151274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lose up of map of Brisbane on the East coast of Australia Stock Photo -  Alamy">
            <a:extLst>
              <a:ext uri="{FF2B5EF4-FFF2-40B4-BE49-F238E27FC236}">
                <a16:creationId xmlns:a16="http://schemas.microsoft.com/office/drawing/2014/main" xmlns="" id="{39E2637D-0C45-41EF-BD72-3D08D1A23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 b="102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1924050"/>
            <a:ext cx="7372351" cy="1944564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3" y="1783395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03" y="2944327"/>
            <a:ext cx="6868048" cy="924287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extreme weather hazard struck eastern Australia in March 2021? </a:t>
            </a:r>
          </a:p>
        </p:txBody>
      </p:sp>
    </p:spTree>
    <p:extLst>
      <p:ext uri="{BB962C8B-B14F-4D97-AF65-F5344CB8AC3E}">
        <p14:creationId xmlns:p14="http://schemas.microsoft.com/office/powerpoint/2010/main" val="413996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omentum builds for COP26 climate conference in Glasgow - Fleet Alliance">
            <a:extLst>
              <a:ext uri="{FF2B5EF4-FFF2-40B4-BE49-F238E27FC236}">
                <a16:creationId xmlns:a16="http://schemas.microsoft.com/office/drawing/2014/main" xmlns="" id="{BCEA3B01-6E55-4F3A-BC8A-148D257E6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b="184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1573254"/>
            <a:ext cx="8972550" cy="2577066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3" y="1783395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02" y="2944328"/>
            <a:ext cx="8312151" cy="49490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take place in Glasgow in November, what is the COP26 summit of world leaders about?</a:t>
            </a:r>
          </a:p>
        </p:txBody>
      </p:sp>
    </p:spTree>
    <p:extLst>
      <p:ext uri="{BB962C8B-B14F-4D97-AF65-F5344CB8AC3E}">
        <p14:creationId xmlns:p14="http://schemas.microsoft.com/office/powerpoint/2010/main" val="5193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kipsea Beach, East Riding of Yorkshire, England :: British Beaches">
            <a:extLst>
              <a:ext uri="{FF2B5EF4-FFF2-40B4-BE49-F238E27FC236}">
                <a16:creationId xmlns:a16="http://schemas.microsoft.com/office/drawing/2014/main" xmlns="" id="{89657FE9-4D5D-4121-9840-C9D7FDA91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 b="18790"/>
          <a:stretch/>
        </p:blipFill>
        <p:spPr bwMode="auto">
          <a:xfrm>
            <a:off x="25922" y="0"/>
            <a:ext cx="12166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4652629"/>
            <a:ext cx="9144000" cy="2205371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03" y="4633169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003" y="5520144"/>
            <a:ext cx="8312151" cy="1204506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got the residents at Skipsea, Holderness, so worried and that means only 16 properties remain inhabited?</a:t>
            </a:r>
          </a:p>
        </p:txBody>
      </p:sp>
    </p:spTree>
    <p:extLst>
      <p:ext uri="{BB962C8B-B14F-4D97-AF65-F5344CB8AC3E}">
        <p14:creationId xmlns:p14="http://schemas.microsoft.com/office/powerpoint/2010/main" val="402877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t. Vincent and the Grenadines | Tony Guyton | Flickr">
            <a:extLst>
              <a:ext uri="{FF2B5EF4-FFF2-40B4-BE49-F238E27FC236}">
                <a16:creationId xmlns:a16="http://schemas.microsoft.com/office/drawing/2014/main" xmlns="" id="{FF78CEE0-CF3C-44F3-B2ED-36A4862E1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3117"/>
          <a:stretch/>
        </p:blipFill>
        <p:spPr bwMode="auto">
          <a:xfrm>
            <a:off x="0" y="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4EDC86E-E8C7-4A0B-B081-F6D2CAE072AC}"/>
              </a:ext>
            </a:extLst>
          </p:cNvPr>
          <p:cNvSpPr txBox="1">
            <a:spLocks/>
          </p:cNvSpPr>
          <p:nvPr/>
        </p:nvSpPr>
        <p:spPr>
          <a:xfrm>
            <a:off x="0" y="4000426"/>
            <a:ext cx="9144000" cy="2205371"/>
          </a:xfrm>
          <a:prstGeom prst="rect">
            <a:avLst/>
          </a:prstGeom>
          <a:solidFill>
            <a:srgbClr val="343432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solidFill>
                <a:srgbClr val="3434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E166-E649-4ABB-9D53-CE0C761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3" y="4184655"/>
            <a:ext cx="10515600" cy="924287"/>
          </a:xfrm>
        </p:spPr>
        <p:txBody>
          <a:bodyPr>
            <a:noAutofit/>
          </a:bodyPr>
          <a:lstStyle/>
          <a:p>
            <a:r>
              <a:rPr lang="en-US" sz="4400" b="1" dirty="0">
                <a:ln w="11430"/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EEFBE-3FC9-41B0-B89E-E6340FBA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903" y="5254576"/>
            <a:ext cx="8312151" cy="49490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Soufriére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Caribbean island of St Vincent made the news in April 2021. What is it?</a:t>
            </a:r>
          </a:p>
        </p:txBody>
      </p:sp>
    </p:spTree>
    <p:extLst>
      <p:ext uri="{BB962C8B-B14F-4D97-AF65-F5344CB8AC3E}">
        <p14:creationId xmlns:p14="http://schemas.microsoft.com/office/powerpoint/2010/main" val="39563149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The Big Geography Quiz Summer 2021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Answers: Round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Geography Quiz Summer 2021</dc:title>
  <dc:creator>Katherine Woollett</dc:creator>
  <cp:lastModifiedBy>Katherine Woollett</cp:lastModifiedBy>
  <cp:revision>5</cp:revision>
  <dcterms:created xsi:type="dcterms:W3CDTF">2021-06-21T15:36:56Z</dcterms:created>
  <dcterms:modified xsi:type="dcterms:W3CDTF">2021-06-21T15:43:48Z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1322594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